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6"/>
  </p:notesMasterIdLst>
  <p:handoutMasterIdLst>
    <p:handoutMasterId r:id="rId17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66" d="100"/>
          <a:sy n="166" d="100"/>
        </p:scale>
        <p:origin x="-1304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Customizing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5" y="2629588"/>
            <a:ext cx="6618748" cy="2509816"/>
          </a:xfrm>
        </p:spPr>
        <p:txBody>
          <a:bodyPr/>
          <a:lstStyle/>
          <a:p>
            <a:r>
              <a:rPr lang="en-US" dirty="0"/>
              <a:t>Getting the Most Out of Your Infrastructure Automation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755" y="622666"/>
            <a:ext cx="2883635" cy="37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4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/chefconf2015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slides from this workshop and all the workshops from </a:t>
            </a:r>
            <a:r>
              <a:rPr lang="en-US" dirty="0" err="1" smtClean="0"/>
              <a:t>ChefConf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cheftraining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training material for Chef Fundamentals and Extending </a:t>
            </a:r>
            <a:r>
              <a:rPr lang="en-US" smtClean="0"/>
              <a:t>Chef classes.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learnchef.com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 smtClean="0"/>
              <a:t>docs.chef.io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9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youtube.com</a:t>
            </a:r>
            <a:r>
              <a:rPr lang="en-US" dirty="0"/>
              <a:t>/user/</a:t>
            </a:r>
            <a:r>
              <a:rPr lang="en-US" dirty="0" err="1" smtClean="0"/>
              <a:t>getchef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4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youtube.com</a:t>
            </a:r>
            <a:r>
              <a:rPr lang="en-US" dirty="0"/>
              <a:t>/user/</a:t>
            </a:r>
            <a:r>
              <a:rPr lang="en-US" dirty="0" err="1" smtClean="0"/>
              <a:t>getchef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5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irc.freenode.net#</a:t>
            </a:r>
            <a:r>
              <a:rPr lang="en-US" dirty="0" err="1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Meetings every two weeks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121" y="511841"/>
            <a:ext cx="3042666" cy="3989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6551905" cy="2509816"/>
          </a:xfrm>
        </p:spPr>
        <p:txBody>
          <a:bodyPr/>
          <a:lstStyle/>
          <a:p>
            <a:r>
              <a:rPr lang="en-US" dirty="0"/>
              <a:t>A Guide to Configuration Management and Automation</a:t>
            </a:r>
          </a:p>
        </p:txBody>
      </p:sp>
    </p:spTree>
    <p:extLst>
      <p:ext uri="{BB962C8B-B14F-4D97-AF65-F5344CB8AC3E}">
        <p14:creationId xmlns:p14="http://schemas.microsoft.com/office/powerpoint/2010/main" val="84371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10199</TotalTime>
  <Words>85</Words>
  <Application>Microsoft Macintosh PowerPoint</Application>
  <PresentationFormat>Custom</PresentationFormat>
  <Paragraphs>15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ChefDk3.2Template</vt:lpstr>
      <vt:lpstr>Further Resources</vt:lpstr>
      <vt:lpstr>http://bit.ly/chefconf2015</vt:lpstr>
      <vt:lpstr>http://bit.ly/cheftraining</vt:lpstr>
      <vt:lpstr>http://learnchef.com</vt:lpstr>
      <vt:lpstr>http://docs.chef.io</vt:lpstr>
      <vt:lpstr>youtube.com/user/getchef</vt:lpstr>
      <vt:lpstr>youtube.com/user/getchef</vt:lpstr>
      <vt:lpstr>irc.freenode.net#chef</vt:lpstr>
      <vt:lpstr>Learning Chef</vt:lpstr>
      <vt:lpstr>Customizing Chef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1302</cp:revision>
  <cp:lastPrinted>2015-02-07T23:49:10Z</cp:lastPrinted>
  <dcterms:created xsi:type="dcterms:W3CDTF">2012-09-13T17:36:07Z</dcterms:created>
  <dcterms:modified xsi:type="dcterms:W3CDTF">2015-04-14T00:50:58Z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